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2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B8"/>
    <a:srgbClr val="4DAF4A"/>
    <a:srgbClr val="E4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272" y="48"/>
      </p:cViewPr>
      <p:guideLst>
        <p:guide orient="horz" pos="2205"/>
        <p:guide pos="379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B7E1-314E-4C44-B23C-B817735C1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1C77-F5A9-4B0B-ACD6-DB78B50F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887F4-0D21-49F1-9D52-7EF84260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EBECF-4685-495C-B1D4-79E2C276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32C07-1023-4539-B086-F6D194F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6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2C38-43E3-48BA-99E7-E0D21372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D2011-28F9-4E7E-BB92-8AAF71EA0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9CA0A-50A9-44D6-A76D-0E28E623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64313-58F3-4F75-86FF-7F5AE752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80380-1C98-4455-83E5-6BFEF69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158BBA-7075-49D6-93FC-93E3F445A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E0323-BD36-4019-9953-4466EFB4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72D4-EB9D-4262-A886-6B96F038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918FA-B0DB-4A7A-AAC3-843D4875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A882E-C760-4DF1-A9F0-7CD3506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4122B-60B4-4DE2-A743-6D3C5D2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D9289-5C5C-4277-AB03-E0162B3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0E2721-4964-4DD1-A90E-6382C134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D88B2-A874-4140-8D6D-42CC580F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3DA89-C0EF-4331-BC01-410BEFA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9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9E81-C2DB-4266-9581-8EF6591B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73A7E-5AB9-4B73-A1F6-B9AE3AEC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D218A-D895-4A33-9D3A-FBB4A171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A051B-066E-41CB-8CA5-DAA2279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49B3F-D99C-43BB-B1C9-CA6923B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7585-4B44-40E8-A177-35ABF91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971C4-135D-4E63-A983-50AAF8EB2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E847D-F253-499D-9F97-589E98C3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9BB80-33BC-4F96-8C50-FB426530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249380-F89F-45E3-B3D6-26137EB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EA9B6-CB72-4CB3-87D4-160322B2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63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F2640-5AA9-4118-8B6A-D3D70ACE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99EB4-8F67-42DF-9C62-67A5E3C7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14F0E-2E60-4022-945B-9731DD812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F5F00A-7F33-4BE8-86F6-394B88F0B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B45CEB-1487-4E91-89B7-940140E5E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E9D05-6407-4F91-BACD-968886A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4957C8-6777-42BE-90BC-F340EE3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830E25-14A2-4366-A287-31DFB49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4A7F-0612-472A-904A-88B1D051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E6169-47A9-47ED-B296-376BC172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04252-F0D9-4758-9274-5F37AB3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20C232-A6B9-4953-8404-41B792A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9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EF93E-ED32-42D4-BB83-C3C0B5D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9DD1A3-E755-480C-9EFB-FDCF5948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26A158-5F5F-4020-B4D3-0B13E08B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84674-ED5B-4FFC-BBB3-D77A7DDB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5C99-A0CB-4A6C-A755-B147049C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C22A3-98B8-4DD6-A3EB-3FA795652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5ECFF-C72F-4E9F-AFE1-B453AE73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40A96-9D6C-413F-8183-1117059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16373-2D76-4995-8673-8EB2C5E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CF48B-E6AD-4518-918E-6C91D4D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15A050-1B79-4D88-BCB3-55FB936E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D61B36-B66F-4D93-900C-B8C03634D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2DF01-8FA8-45DC-BAD6-C6B8D6A4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2CF5DB-D24F-47FD-91FF-7264E0EB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7180A-9FD9-44CA-94D0-2B19E40F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14D67E-7CFD-4ACF-99A8-8ECF41CF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CB0E8-67DD-4B72-A152-E4F0E6E31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764B-0331-4424-BE35-4ACFE999D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4888F-6EFD-48A7-B0E0-45CFA0D7307F}" type="datetimeFigureOut">
              <a:rPr lang="zh-CN" altLang="en-US" smtClean="0"/>
              <a:t>2021/4/9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3D1C2-E528-4FB7-8F7F-EC337B0D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D7A26-E23C-4DDB-96F2-686F1257F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47" Type="http://schemas.openxmlformats.org/officeDocument/2006/relationships/image" Target="../media/image19.wmf"/><Relationship Id="rId50" Type="http://schemas.openxmlformats.org/officeDocument/2006/relationships/oleObject" Target="../embeddings/oleObject29.bin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49" Type="http://schemas.openxmlformats.org/officeDocument/2006/relationships/image" Target="../media/image20.wmf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48" Type="http://schemas.openxmlformats.org/officeDocument/2006/relationships/oleObject" Target="../embeddings/oleObject28.bin"/><Relationship Id="rId8" Type="http://schemas.openxmlformats.org/officeDocument/2006/relationships/oleObject" Target="../embeddings/oleObject4.bin"/><Relationship Id="rId51" Type="http://schemas.openxmlformats.org/officeDocument/2006/relationships/image" Target="../media/image21.wmf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46" Type="http://schemas.openxmlformats.org/officeDocument/2006/relationships/oleObject" Target="../embeddings/oleObject27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30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53.bin"/><Relationship Id="rId21" Type="http://schemas.openxmlformats.org/officeDocument/2006/relationships/oleObject" Target="../embeddings/oleObject42.bin"/><Relationship Id="rId34" Type="http://schemas.openxmlformats.org/officeDocument/2006/relationships/oleObject" Target="../embeddings/oleObject5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4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38.bin"/><Relationship Id="rId23" Type="http://schemas.openxmlformats.org/officeDocument/2006/relationships/oleObject" Target="../embeddings/oleObject43.bin"/><Relationship Id="rId28" Type="http://schemas.openxmlformats.org/officeDocument/2006/relationships/oleObject" Target="../embeddings/oleObject46.bin"/><Relationship Id="rId36" Type="http://schemas.openxmlformats.org/officeDocument/2006/relationships/oleObject" Target="../embeddings/oleObject51.bin"/><Relationship Id="rId10" Type="http://schemas.openxmlformats.org/officeDocument/2006/relationships/oleObject" Target="../embeddings/oleObject35.bin"/><Relationship Id="rId19" Type="http://schemas.openxmlformats.org/officeDocument/2006/relationships/oleObject" Target="../embeddings/oleObject4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56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45.bin"/><Relationship Id="rId30" Type="http://schemas.openxmlformats.org/officeDocument/2006/relationships/oleObject" Target="../embeddings/oleObject4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55.bin"/><Relationship Id="rId8" Type="http://schemas.openxmlformats.org/officeDocument/2006/relationships/oleObject" Target="../embeddings/oleObject3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33" Type="http://schemas.openxmlformats.org/officeDocument/2006/relationships/oleObject" Target="../embeddings/oleObject49.bin"/><Relationship Id="rId38" Type="http://schemas.openxmlformats.org/officeDocument/2006/relationships/oleObject" Target="../embeddings/oleObject5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5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3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79.bin"/><Relationship Id="rId21" Type="http://schemas.openxmlformats.org/officeDocument/2006/relationships/oleObject" Target="../embeddings/oleObject68.bin"/><Relationship Id="rId34" Type="http://schemas.openxmlformats.org/officeDocument/2006/relationships/oleObject" Target="../embeddings/oleObject76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57.bin"/><Relationship Id="rId16" Type="http://schemas.openxmlformats.org/officeDocument/2006/relationships/oleObject" Target="../embeddings/oleObject65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74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64.bin"/><Relationship Id="rId23" Type="http://schemas.openxmlformats.org/officeDocument/2006/relationships/oleObject" Target="../embeddings/oleObject69.bin"/><Relationship Id="rId28" Type="http://schemas.openxmlformats.org/officeDocument/2006/relationships/oleObject" Target="../embeddings/oleObject72.bin"/><Relationship Id="rId36" Type="http://schemas.openxmlformats.org/officeDocument/2006/relationships/oleObject" Target="../embeddings/oleObject77.bin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7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82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71.bin"/><Relationship Id="rId30" Type="http://schemas.openxmlformats.org/officeDocument/2006/relationships/oleObject" Target="../embeddings/oleObject73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81.bin"/><Relationship Id="rId8" Type="http://schemas.openxmlformats.org/officeDocument/2006/relationships/oleObject" Target="../embeddings/oleObject60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2.bin"/><Relationship Id="rId17" Type="http://schemas.openxmlformats.org/officeDocument/2006/relationships/oleObject" Target="../embeddings/oleObject66.bin"/><Relationship Id="rId25" Type="http://schemas.openxmlformats.org/officeDocument/2006/relationships/oleObject" Target="../embeddings/oleObject70.bin"/><Relationship Id="rId33" Type="http://schemas.openxmlformats.org/officeDocument/2006/relationships/oleObject" Target="../embeddings/oleObject75.bin"/><Relationship Id="rId38" Type="http://schemas.openxmlformats.org/officeDocument/2006/relationships/oleObject" Target="../embeddings/oleObject78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8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7114572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" imgH="279360" progId="Equation.DSMT4">
                    <p:embed/>
                  </p:oleObj>
                </mc:Choice>
                <mc:Fallback>
                  <p:oleObj name="Equation" r:id="rId2" imgW="22860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38127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14120" progId="Equation.DSMT4">
                    <p:embed/>
                  </p:oleObj>
                </mc:Choice>
                <mc:Fallback>
                  <p:oleObj name="Equation" r:id="rId4" imgW="164880" imgH="114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11000" imgH="253800" progId="Equation.DSMT4">
                    <p:embed/>
                  </p:oleObj>
                </mc:Choice>
                <mc:Fallback>
                  <p:oleObj name="Equation" r:id="rId6" imgW="711000" imgH="2538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2301359"/>
                </p:ext>
              </p:extLst>
            </p:nvPr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79360" progId="Equation.DSMT4">
                    <p:embed/>
                  </p:oleObj>
                </mc:Choice>
                <mc:Fallback>
                  <p:oleObj name="Equation" r:id="rId8" imgW="20304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14120" progId="Equation.DSMT4">
                    <p:embed/>
                  </p:oleObj>
                </mc:Choice>
                <mc:Fallback>
                  <p:oleObj name="Equation" r:id="rId10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733101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711000" imgH="253800" progId="Equation.DSMT4">
                    <p:embed/>
                  </p:oleObj>
                </mc:Choice>
                <mc:Fallback>
                  <p:oleObj name="Equation" r:id="rId12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765350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28600" imgH="279360" progId="Equation.DSMT4">
                    <p:embed/>
                  </p:oleObj>
                </mc:Choice>
                <mc:Fallback>
                  <p:oleObj name="Equation" r:id="rId13" imgW="228600" imgH="27936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D293552F-3489-4470-91E4-DDA50936E1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114120" progId="Equation.DSMT4">
                    <p:embed/>
                  </p:oleObj>
                </mc:Choice>
                <mc:Fallback>
                  <p:oleObj name="Equation" r:id="rId15" imgW="164880" imgH="11412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11000" imgH="253800" progId="Equation.DSMT4">
                    <p:embed/>
                  </p:oleObj>
                </mc:Choice>
                <mc:Fallback>
                  <p:oleObj name="Equation" r:id="rId16" imgW="711000" imgH="2538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839E67D4-15FF-4DE6-A32B-EDFBAA9666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903419"/>
                </p:ext>
              </p:extLst>
            </p:nvPr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53800" imgH="139680" progId="Equation.DSMT4">
                    <p:embed/>
                  </p:oleObj>
                </mc:Choice>
                <mc:Fallback>
                  <p:oleObj name="Equation" r:id="rId17" imgW="253800" imgH="13968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471251"/>
                </p:ext>
              </p:extLst>
            </p:nvPr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77480" imgH="279360" progId="Equation.DSMT4">
                    <p:embed/>
                  </p:oleObj>
                </mc:Choice>
                <mc:Fallback>
                  <p:oleObj name="Equation" r:id="rId19" imgW="17748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560504"/>
                </p:ext>
              </p:extLst>
            </p:nvPr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494617"/>
                </p:ext>
              </p:extLst>
            </p:nvPr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483864"/>
                  </p:ext>
                </p:extLst>
              </p:nvPr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203040" imgH="279360" progId="Equation.DSMT4">
                      <p:embed/>
                    </p:oleObj>
                  </mc:Choice>
                  <mc:Fallback>
                    <p:oleObj name="Equation" r:id="rId25" imgW="203040" imgH="279360" progId="Equation.DSMT4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EA75769A-C0CE-4C45-B344-180F66AEBAE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64880" imgH="114120" progId="Equation.DSMT4">
                      <p:embed/>
                    </p:oleObj>
                  </mc:Choice>
                  <mc:Fallback>
                    <p:oleObj name="Equation" r:id="rId27" imgW="164880" imgH="114120" progId="Equation.DSMT4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B6A0ACEA-EBF2-4B58-95FB-F4B63C344C9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838080" imgH="253800" progId="Equation.DSMT4">
                      <p:embed/>
                    </p:oleObj>
                  </mc:Choice>
                  <mc:Fallback>
                    <p:oleObj name="Equation" r:id="rId28" imgW="838080" imgH="253800" progId="Equation.DSMT4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36F81529-0EBF-4F1B-9853-2F8D1F143E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985092"/>
                  </p:ext>
                </p:extLst>
              </p:nvPr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203040" imgH="279360" progId="Equation.DSMT4">
                      <p:embed/>
                    </p:oleObj>
                  </mc:Choice>
                  <mc:Fallback>
                    <p:oleObj name="Equation" r:id="rId30" imgW="203040" imgH="279360" progId="Equation.DSMT4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24282D9F-1EE9-457D-B7A1-5F849A4C8C7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164880" imgH="114120" progId="Equation.DSMT4">
                      <p:embed/>
                    </p:oleObj>
                  </mc:Choice>
                  <mc:Fallback>
                    <p:oleObj name="Equation" r:id="rId32" imgW="164880" imgH="114120" progId="Equation.DSMT4">
                      <p:embed/>
                      <p:pic>
                        <p:nvPicPr>
                          <p:cNvPr id="49" name="对象 48">
                            <a:extLst>
                              <a:ext uri="{FF2B5EF4-FFF2-40B4-BE49-F238E27FC236}">
                                <a16:creationId xmlns:a16="http://schemas.microsoft.com/office/drawing/2014/main" id="{35FFBF67-E00F-45BF-B7B6-F3720B4D1FC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838080" imgH="253800" progId="Equation.DSMT4">
                      <p:embed/>
                    </p:oleObj>
                  </mc:Choice>
                  <mc:Fallback>
                    <p:oleObj name="Equation" r:id="rId33" imgW="838080" imgH="253800" progId="Equation.DSMT4">
                      <p:embed/>
                      <p:pic>
                        <p:nvPicPr>
                          <p:cNvPr id="50" name="对象 49">
                            <a:extLst>
                              <a:ext uri="{FF2B5EF4-FFF2-40B4-BE49-F238E27FC236}">
                                <a16:creationId xmlns:a16="http://schemas.microsoft.com/office/drawing/2014/main" id="{FEE68268-79CE-436B-B17C-DCB48F7D26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489776"/>
                  </p:ext>
                </p:extLst>
              </p:nvPr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4" imgW="254539" imgH="140405" progId="Equation.DSMT4">
                      <p:embed/>
                    </p:oleObj>
                  </mc:Choice>
                  <mc:Fallback>
                    <p:oleObj name="Equation" r:id="rId34" imgW="254539" imgH="140405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356763"/>
                </p:ext>
              </p:extLst>
            </p:nvPr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164880" imgH="164880" progId="Equation.DSMT4">
                    <p:embed/>
                  </p:oleObj>
                </mc:Choice>
                <mc:Fallback>
                  <p:oleObj name="Equation" r:id="rId36" imgW="164880" imgH="16488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605272"/>
                </p:ext>
              </p:extLst>
            </p:nvPr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64880" imgH="114120" progId="Equation.DSMT4">
                    <p:embed/>
                  </p:oleObj>
                </mc:Choice>
                <mc:Fallback>
                  <p:oleObj name="Equation" r:id="rId38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444808"/>
                </p:ext>
              </p:extLst>
            </p:nvPr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685800" imgH="215640" progId="Equation.DSMT4">
                    <p:embed/>
                  </p:oleObj>
                </mc:Choice>
                <mc:Fallback>
                  <p:oleObj name="Equation" r:id="rId39" imgW="685800" imgH="21564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286278"/>
                </p:ext>
              </p:extLst>
            </p:nvPr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1" imgW="152280" imgH="164880" progId="Equation.DSMT4">
                    <p:embed/>
                  </p:oleObj>
                </mc:Choice>
                <mc:Fallback>
                  <p:oleObj name="Equation" r:id="rId41" imgW="1522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7892"/>
                </p:ext>
              </p:extLst>
            </p:nvPr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3" imgW="164880" imgH="114120" progId="Equation.DSMT4">
                    <p:embed/>
                  </p:oleObj>
                </mc:Choice>
                <mc:Fallback>
                  <p:oleObj name="Equation" r:id="rId43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555355"/>
                </p:ext>
              </p:extLst>
            </p:nvPr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685800" imgH="215640" progId="Equation.DSMT4">
                    <p:embed/>
                  </p:oleObj>
                </mc:Choice>
                <mc:Fallback>
                  <p:oleObj name="Equation" r:id="rId44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5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" imgH="279360" progId="Equation.DSMT4">
                    <p:embed/>
                  </p:oleObj>
                </mc:Choice>
                <mc:Fallback>
                  <p:oleObj name="Equation" r:id="rId2" imgW="22860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14120" progId="Equation.DSMT4">
                    <p:embed/>
                  </p:oleObj>
                </mc:Choice>
                <mc:Fallback>
                  <p:oleObj name="Equation" r:id="rId4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11000" imgH="253800" progId="Equation.DSMT4">
                    <p:embed/>
                  </p:oleObj>
                </mc:Choice>
                <mc:Fallback>
                  <p:oleObj name="Equation" r:id="rId6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79360" progId="Equation.DSMT4">
                    <p:embed/>
                  </p:oleObj>
                </mc:Choice>
                <mc:Fallback>
                  <p:oleObj name="Equation" r:id="rId8" imgW="203040" imgH="27936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27113579-E04F-4B17-89B7-53E4AFC90A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14120" progId="Equation.DSMT4">
                    <p:embed/>
                  </p:oleObj>
                </mc:Choice>
                <mc:Fallback>
                  <p:oleObj name="Equation" r:id="rId10" imgW="164880" imgH="11412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711000" imgH="253800" progId="Equation.DSMT4">
                    <p:embed/>
                  </p:oleObj>
                </mc:Choice>
                <mc:Fallback>
                  <p:oleObj name="Equation" r:id="rId12" imgW="711000" imgH="25380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83228B05-3080-4E62-A189-D05A54051D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28600" imgH="279360" progId="Equation.DSMT4">
                    <p:embed/>
                  </p:oleObj>
                </mc:Choice>
                <mc:Fallback>
                  <p:oleObj name="Equation" r:id="rId13" imgW="228600" imgH="27936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114120" progId="Equation.DSMT4">
                    <p:embed/>
                  </p:oleObj>
                </mc:Choice>
                <mc:Fallback>
                  <p:oleObj name="Equation" r:id="rId15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11000" imgH="253800" progId="Equation.DSMT4">
                    <p:embed/>
                  </p:oleObj>
                </mc:Choice>
                <mc:Fallback>
                  <p:oleObj name="Equation" r:id="rId16" imgW="711000" imgH="25380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53800" imgH="139680" progId="Equation.DSMT4">
                    <p:embed/>
                  </p:oleObj>
                </mc:Choice>
                <mc:Fallback>
                  <p:oleObj name="Equation" r:id="rId17" imgW="253800" imgH="1396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77480" imgH="279360" progId="Equation.DSMT4">
                    <p:embed/>
                  </p:oleObj>
                </mc:Choice>
                <mc:Fallback>
                  <p:oleObj name="Equation" r:id="rId19" imgW="17748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  <a:grpFill/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203040" imgH="279360" progId="Equation.DSMT4">
                      <p:embed/>
                    </p:oleObj>
                  </mc:Choice>
                  <mc:Fallback>
                    <p:oleObj name="Equation" r:id="rId25" imgW="203040" imgH="279360" progId="Equation.DSMT4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6BC6AE1D-44A0-445D-B1F6-8F62F3FD4B7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64880" imgH="114120" progId="Equation.DSMT4">
                      <p:embed/>
                    </p:oleObj>
                  </mc:Choice>
                  <mc:Fallback>
                    <p:oleObj name="Equation" r:id="rId27" imgW="164880" imgH="114120" progId="Equation.DSMT4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E84AA97D-0AF7-4017-8545-E2D08229FDC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838080" imgH="253800" progId="Equation.DSMT4">
                      <p:embed/>
                    </p:oleObj>
                  </mc:Choice>
                  <mc:Fallback>
                    <p:oleObj name="Equation" r:id="rId28" imgW="838080" imgH="253800" progId="Equation.DSMT4">
                      <p:embed/>
                      <p:pic>
                        <p:nvPicPr>
                          <p:cNvPr id="45" name="对象 44">
                            <a:extLst>
                              <a:ext uri="{FF2B5EF4-FFF2-40B4-BE49-F238E27FC236}">
                                <a16:creationId xmlns:a16="http://schemas.microsoft.com/office/drawing/2014/main" id="{985F4C0E-F1F3-40B1-BBC3-43DDB1B2556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  <a:grpFill/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203040" imgH="279360" progId="Equation.DSMT4">
                      <p:embed/>
                    </p:oleObj>
                  </mc:Choice>
                  <mc:Fallback>
                    <p:oleObj name="Equation" r:id="rId30" imgW="203040" imgH="279360" progId="Equation.DSMT4">
                      <p:embed/>
                      <p:pic>
                        <p:nvPicPr>
                          <p:cNvPr id="53" name="对象 52">
                            <a:extLst>
                              <a:ext uri="{FF2B5EF4-FFF2-40B4-BE49-F238E27FC236}">
                                <a16:creationId xmlns:a16="http://schemas.microsoft.com/office/drawing/2014/main" id="{E72549A0-FDDE-45B9-8128-86C2743E677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164880" imgH="114120" progId="Equation.DSMT4">
                      <p:embed/>
                    </p:oleObj>
                  </mc:Choice>
                  <mc:Fallback>
                    <p:oleObj name="Equation" r:id="rId32" imgW="164880" imgH="114120" progId="Equation.DSMT4">
                      <p:embed/>
                      <p:pic>
                        <p:nvPicPr>
                          <p:cNvPr id="54" name="对象 53">
                            <a:extLst>
                              <a:ext uri="{FF2B5EF4-FFF2-40B4-BE49-F238E27FC236}">
                                <a16:creationId xmlns:a16="http://schemas.microsoft.com/office/drawing/2014/main" id="{3289201A-5410-444C-BA14-698A35B299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838080" imgH="253800" progId="Equation.DSMT4">
                      <p:embed/>
                    </p:oleObj>
                  </mc:Choice>
                  <mc:Fallback>
                    <p:oleObj name="Equation" r:id="rId33" imgW="838080" imgH="253800" progId="Equation.DSMT4">
                      <p:embed/>
                      <p:pic>
                        <p:nvPicPr>
                          <p:cNvPr id="55" name="对象 54">
                            <a:extLst>
                              <a:ext uri="{FF2B5EF4-FFF2-40B4-BE49-F238E27FC236}">
                                <a16:creationId xmlns:a16="http://schemas.microsoft.com/office/drawing/2014/main" id="{C1E9D38F-73A1-4F58-BC11-D0714CEA444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  <a:grpFill/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4" imgW="254539" imgH="140405" progId="Equation.DSMT4">
                      <p:embed/>
                    </p:oleObj>
                  </mc:Choice>
                  <mc:Fallback>
                    <p:oleObj name="Equation" r:id="rId34" imgW="254539" imgH="140405" progId="Equation.DSMT4">
                      <p:embed/>
                      <p:pic>
                        <p:nvPicPr>
                          <p:cNvPr id="56" name="对象 55">
                            <a:extLst>
                              <a:ext uri="{FF2B5EF4-FFF2-40B4-BE49-F238E27FC236}">
                                <a16:creationId xmlns:a16="http://schemas.microsoft.com/office/drawing/2014/main" id="{91048F03-ED60-4FB2-A38F-B2C9B46AA1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164880" imgH="164880" progId="Equation.DSMT4">
                    <p:embed/>
                  </p:oleObj>
                </mc:Choice>
                <mc:Fallback>
                  <p:oleObj name="Equation" r:id="rId36" imgW="1648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64880" imgH="114120" progId="Equation.DSMT4">
                    <p:embed/>
                  </p:oleObj>
                </mc:Choice>
                <mc:Fallback>
                  <p:oleObj name="Equation" r:id="rId38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685800" imgH="215640" progId="Equation.DSMT4">
                    <p:embed/>
                  </p:oleObj>
                </mc:Choice>
                <mc:Fallback>
                  <p:oleObj name="Equation" r:id="rId39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grp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1" imgW="152280" imgH="164880" progId="Equation.DSMT4">
                    <p:embed/>
                  </p:oleObj>
                </mc:Choice>
                <mc:Fallback>
                  <p:oleObj name="Equation" r:id="rId41" imgW="152280" imgH="164880" progId="Equation.DSMT4">
                    <p:embed/>
                    <p:pic>
                      <p:nvPicPr>
                        <p:cNvPr id="65" name="对象 64">
                          <a:extLst>
                            <a:ext uri="{FF2B5EF4-FFF2-40B4-BE49-F238E27FC236}">
                              <a16:creationId xmlns:a16="http://schemas.microsoft.com/office/drawing/2014/main" id="{3CCCEC5A-C4B5-4A28-99DE-0996F67E52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3" imgW="164880" imgH="114120" progId="Equation.DSMT4">
                    <p:embed/>
                  </p:oleObj>
                </mc:Choice>
                <mc:Fallback>
                  <p:oleObj name="Equation" r:id="rId43" imgW="164880" imgH="114120" progId="Equation.DSMT4">
                    <p:embed/>
                    <p:pic>
                      <p:nvPicPr>
                        <p:cNvPr id="66" name="对象 65">
                          <a:extLst>
                            <a:ext uri="{FF2B5EF4-FFF2-40B4-BE49-F238E27FC236}">
                              <a16:creationId xmlns:a16="http://schemas.microsoft.com/office/drawing/2014/main" id="{E6560AB3-FB40-4AD8-AB9D-F1380E65B0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685800" imgH="215640" progId="Equation.DSMT4">
                    <p:embed/>
                  </p:oleObj>
                </mc:Choice>
                <mc:Fallback>
                  <p:oleObj name="Equation" r:id="rId44" imgW="685800" imgH="21564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6D18E743-8D8A-4EDD-AB76-391F7987AE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8381866-2136-4154-BAF7-03BA89E1F092}"/>
              </a:ext>
            </a:extLst>
          </p:cNvPr>
          <p:cNvGrpSpPr/>
          <p:nvPr/>
        </p:nvGrpSpPr>
        <p:grpSpPr>
          <a:xfrm>
            <a:off x="1670208" y="1257931"/>
            <a:ext cx="1018223" cy="919646"/>
            <a:chOff x="3066097" y="564198"/>
            <a:chExt cx="1018223" cy="91964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DDD9605-D851-48B5-A515-5A315EEC50D7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70" name="对象 69">
              <a:extLst>
                <a:ext uri="{FF2B5EF4-FFF2-40B4-BE49-F238E27FC236}">
                  <a16:creationId xmlns:a16="http://schemas.microsoft.com/office/drawing/2014/main" id="{8472C29A-C52C-4277-909F-D90AA735DE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7487898"/>
                </p:ext>
              </p:extLst>
            </p:nvPr>
          </p:nvGraphicFramePr>
          <p:xfrm>
            <a:off x="3420269" y="564198"/>
            <a:ext cx="304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304560" imgH="279360" progId="Equation.DSMT4">
                    <p:embed/>
                  </p:oleObj>
                </mc:Choice>
                <mc:Fallback>
                  <p:oleObj name="Equation" r:id="rId46" imgW="30456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7"/>
                        <a:stretch>
                          <a:fillRect/>
                        </a:stretch>
                      </p:blipFill>
                      <p:spPr>
                        <a:xfrm>
                          <a:off x="3420269" y="564198"/>
                          <a:ext cx="304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71">
              <a:extLst>
                <a:ext uri="{FF2B5EF4-FFF2-40B4-BE49-F238E27FC236}">
                  <a16:creationId xmlns:a16="http://schemas.microsoft.com/office/drawing/2014/main" id="{47C8EA3C-BEC9-496E-A5D7-EBA5EBE9A0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72">
              <a:extLst>
                <a:ext uri="{FF2B5EF4-FFF2-40B4-BE49-F238E27FC236}">
                  <a16:creationId xmlns:a16="http://schemas.microsoft.com/office/drawing/2014/main" id="{933307B1-39C9-435A-AE93-315350B282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3AB330-93D3-46FA-9632-3DF2D9C5867B}"/>
              </a:ext>
            </a:extLst>
          </p:cNvPr>
          <p:cNvCxnSpPr>
            <a:cxnSpLocks/>
            <a:stCxn id="36" idx="3"/>
            <a:endCxn id="68" idx="6"/>
          </p:cNvCxnSpPr>
          <p:nvPr/>
        </p:nvCxnSpPr>
        <p:spPr>
          <a:xfrm flipH="1">
            <a:off x="2688431" y="1351474"/>
            <a:ext cx="462170" cy="37416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07064F9-7862-41E9-8166-E612601B370F}"/>
              </a:ext>
            </a:extLst>
          </p:cNvPr>
          <p:cNvCxnSpPr>
            <a:cxnSpLocks/>
            <a:stCxn id="42" idx="1"/>
            <a:endCxn id="68" idx="6"/>
          </p:cNvCxnSpPr>
          <p:nvPr/>
        </p:nvCxnSpPr>
        <p:spPr>
          <a:xfrm flipH="1" flipV="1">
            <a:off x="2688431" y="1725639"/>
            <a:ext cx="462170" cy="40299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15B89C8-FBEF-4A64-BEEC-3EA9C2D10A65}"/>
              </a:ext>
            </a:extLst>
          </p:cNvPr>
          <p:cNvGrpSpPr/>
          <p:nvPr/>
        </p:nvGrpSpPr>
        <p:grpSpPr>
          <a:xfrm>
            <a:off x="1670208" y="2631823"/>
            <a:ext cx="1018223" cy="919642"/>
            <a:chOff x="3066097" y="564202"/>
            <a:chExt cx="1018223" cy="91964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C21FD0A-0137-457C-971E-DCE808513D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80" name="对象 79">
              <a:extLst>
                <a:ext uri="{FF2B5EF4-FFF2-40B4-BE49-F238E27FC236}">
                  <a16:creationId xmlns:a16="http://schemas.microsoft.com/office/drawing/2014/main" id="{23E960ED-76C4-4261-9B2E-FFDF873005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0353522"/>
                </p:ext>
              </p:extLst>
            </p:nvPr>
          </p:nvGraphicFramePr>
          <p:xfrm>
            <a:off x="3414554" y="564202"/>
            <a:ext cx="317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8" imgW="317160" imgH="279360" progId="Equation.DSMT4">
                    <p:embed/>
                  </p:oleObj>
                </mc:Choice>
                <mc:Fallback>
                  <p:oleObj name="Equation" r:id="rId48" imgW="317160" imgH="279360" progId="Equation.DSMT4">
                    <p:embed/>
                    <p:pic>
                      <p:nvPicPr>
                        <p:cNvPr id="70" name="对象 69">
                          <a:extLst>
                            <a:ext uri="{FF2B5EF4-FFF2-40B4-BE49-F238E27FC236}">
                              <a16:creationId xmlns:a16="http://schemas.microsoft.com/office/drawing/2014/main" id="{8472C29A-C52C-4277-909F-D90AA735DE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9"/>
                        <a:stretch>
                          <a:fillRect/>
                        </a:stretch>
                      </p:blipFill>
                      <p:spPr>
                        <a:xfrm>
                          <a:off x="3414554" y="564202"/>
                          <a:ext cx="317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对象 81">
              <a:extLst>
                <a:ext uri="{FF2B5EF4-FFF2-40B4-BE49-F238E27FC236}">
                  <a16:creationId xmlns:a16="http://schemas.microsoft.com/office/drawing/2014/main" id="{A05CD118-C9FB-4704-B524-1E4426DF67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72" name="对象 71">
                          <a:extLst>
                            <a:ext uri="{FF2B5EF4-FFF2-40B4-BE49-F238E27FC236}">
                              <a16:creationId xmlns:a16="http://schemas.microsoft.com/office/drawing/2014/main" id="{47C8EA3C-BEC9-496E-A5D7-EBA5EBE9A0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对象 83">
              <a:extLst>
                <a:ext uri="{FF2B5EF4-FFF2-40B4-BE49-F238E27FC236}">
                  <a16:creationId xmlns:a16="http://schemas.microsoft.com/office/drawing/2014/main" id="{B8BD6BA9-98D2-4C0B-9A07-9E1CD21AC2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73" name="对象 72">
                          <a:extLst>
                            <a:ext uri="{FF2B5EF4-FFF2-40B4-BE49-F238E27FC236}">
                              <a16:creationId xmlns:a16="http://schemas.microsoft.com/office/drawing/2014/main" id="{933307B1-39C9-435A-AE93-315350B282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953C1CA-ADF0-4D35-AE9F-8303958AEB6B}"/>
              </a:ext>
            </a:extLst>
          </p:cNvPr>
          <p:cNvGrpSpPr/>
          <p:nvPr/>
        </p:nvGrpSpPr>
        <p:grpSpPr>
          <a:xfrm>
            <a:off x="1670208" y="4005710"/>
            <a:ext cx="1018223" cy="920277"/>
            <a:chOff x="3066097" y="563567"/>
            <a:chExt cx="1018223" cy="92027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DF8CDC5-E438-4C3F-8EA4-C5BE27CAB2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92" name="对象 91">
              <a:extLst>
                <a:ext uri="{FF2B5EF4-FFF2-40B4-BE49-F238E27FC236}">
                  <a16:creationId xmlns:a16="http://schemas.microsoft.com/office/drawing/2014/main" id="{EAA2EB5E-3503-4E0C-833D-2C09BBE94B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427434"/>
                </p:ext>
              </p:extLst>
            </p:nvPr>
          </p:nvGraphicFramePr>
          <p:xfrm>
            <a:off x="3356769" y="563567"/>
            <a:ext cx="431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0" imgW="431640" imgH="279360" progId="Equation.DSMT4">
                    <p:embed/>
                  </p:oleObj>
                </mc:Choice>
                <mc:Fallback>
                  <p:oleObj name="Equation" r:id="rId50" imgW="431640" imgH="279360" progId="Equation.DSMT4">
                    <p:embed/>
                    <p:pic>
                      <p:nvPicPr>
                        <p:cNvPr id="80" name="对象 79">
                          <a:extLst>
                            <a:ext uri="{FF2B5EF4-FFF2-40B4-BE49-F238E27FC236}">
                              <a16:creationId xmlns:a16="http://schemas.microsoft.com/office/drawing/2014/main" id="{23E960ED-76C4-4261-9B2E-FFDF873005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1"/>
                        <a:stretch>
                          <a:fillRect/>
                        </a:stretch>
                      </p:blipFill>
                      <p:spPr>
                        <a:xfrm>
                          <a:off x="3356769" y="563567"/>
                          <a:ext cx="431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对象 93">
              <a:extLst>
                <a:ext uri="{FF2B5EF4-FFF2-40B4-BE49-F238E27FC236}">
                  <a16:creationId xmlns:a16="http://schemas.microsoft.com/office/drawing/2014/main" id="{AEBAF6CA-B38D-4523-BDBB-3C9AAFAC2B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82" name="对象 81">
                          <a:extLst>
                            <a:ext uri="{FF2B5EF4-FFF2-40B4-BE49-F238E27FC236}">
                              <a16:creationId xmlns:a16="http://schemas.microsoft.com/office/drawing/2014/main" id="{A05CD118-C9FB-4704-B524-1E4426DF67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对象 95">
              <a:extLst>
                <a:ext uri="{FF2B5EF4-FFF2-40B4-BE49-F238E27FC236}">
                  <a16:creationId xmlns:a16="http://schemas.microsoft.com/office/drawing/2014/main" id="{0BFDB310-EA42-4CE1-9142-95C737A448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84" name="对象 83">
                          <a:extLst>
                            <a:ext uri="{FF2B5EF4-FFF2-40B4-BE49-F238E27FC236}">
                              <a16:creationId xmlns:a16="http://schemas.microsoft.com/office/drawing/2014/main" id="{B8BD6BA9-98D2-4C0B-9A07-9E1CD21AC2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7DFE746-61EC-4634-A3FE-F9E2A68C56CE}"/>
              </a:ext>
            </a:extLst>
          </p:cNvPr>
          <p:cNvSpPr txBox="1"/>
          <p:nvPr/>
        </p:nvSpPr>
        <p:spPr>
          <a:xfrm>
            <a:off x="1956415" y="3673714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212E860-12AC-4B57-8A70-4C8D84FA1D4A}"/>
              </a:ext>
            </a:extLst>
          </p:cNvPr>
          <p:cNvCxnSpPr>
            <a:cxnSpLocks/>
            <a:stCxn id="42" idx="3"/>
            <a:endCxn id="78" idx="6"/>
          </p:cNvCxnSpPr>
          <p:nvPr/>
        </p:nvCxnSpPr>
        <p:spPr>
          <a:xfrm flipH="1">
            <a:off x="2688431" y="2767774"/>
            <a:ext cx="462170" cy="33175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A79055B-649C-4716-AC53-4A12B5E3B456}"/>
              </a:ext>
            </a:extLst>
          </p:cNvPr>
          <p:cNvCxnSpPr>
            <a:cxnSpLocks/>
            <a:stCxn id="47" idx="1"/>
            <a:endCxn id="78" idx="6"/>
          </p:cNvCxnSpPr>
          <p:nvPr/>
        </p:nvCxnSpPr>
        <p:spPr>
          <a:xfrm flipH="1" flipV="1">
            <a:off x="2688431" y="3099527"/>
            <a:ext cx="462170" cy="42968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9A42844-18CD-4E12-920E-684B10292389}"/>
              </a:ext>
            </a:extLst>
          </p:cNvPr>
          <p:cNvCxnSpPr>
            <a:cxnSpLocks/>
            <a:stCxn id="47" idx="3"/>
            <a:endCxn id="90" idx="6"/>
          </p:cNvCxnSpPr>
          <p:nvPr/>
        </p:nvCxnSpPr>
        <p:spPr>
          <a:xfrm flipH="1">
            <a:off x="2688431" y="4168353"/>
            <a:ext cx="462170" cy="30569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744EC40-09FA-4F2B-BFFC-FE35B19F3101}"/>
              </a:ext>
            </a:extLst>
          </p:cNvPr>
          <p:cNvCxnSpPr>
            <a:cxnSpLocks/>
            <a:stCxn id="52" idx="1"/>
            <a:endCxn id="90" idx="6"/>
          </p:cNvCxnSpPr>
          <p:nvPr/>
        </p:nvCxnSpPr>
        <p:spPr>
          <a:xfrm flipH="1" flipV="1">
            <a:off x="2688431" y="4474049"/>
            <a:ext cx="462170" cy="47206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9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4677188"/>
                    </p:ext>
                  </p:extLst>
                </p:nvPr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4682147" y="4586399"/>
              <a:ext cx="3863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Displacement Detection Bayesian Model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28472" y="5887316"/>
              <a:ext cx="2624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Markov Chain Monte Carlo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212326" y="415309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Bayesian Inference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Kinematic</a:t>
              </a:r>
              <a:r>
                <a:rPr lang="en-US" altLang="zh-CN" dirty="0"/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Positioning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Prediction</a:t>
                </a:r>
              </a:p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Measurement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936683" y="4018241"/>
                <a:ext cx="23150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Extended Kalman Filter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GNSS Observations</a:t>
            </a: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Samples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Identification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5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4682147" y="4586399"/>
              <a:ext cx="3863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 Detection Bayesian Model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28472" y="5887316"/>
              <a:ext cx="24737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Markov Chain Monte Carlo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212326" y="415309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Inference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Kinematic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Positioning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</a:t>
                </a:r>
              </a:p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Update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Measurement Update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936683" y="4018241"/>
                <a:ext cx="21611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Kalman Filter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 Observations</a:t>
            </a: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Identification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Extraction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4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08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84719" cy="292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42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25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5297153" y="4586398"/>
              <a:ext cx="2327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位移探测概率模型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39952" y="5887316"/>
              <a:ext cx="24416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马尔可夫链蒙特卡罗采样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576706" y="4153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贝叶斯推理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动态定位</a:t>
              </a: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预测更新</a:t>
                </a: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测量更新</a:t>
                </a: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1271963" y="4028401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扩展卡尔曼滤波</a:t>
                </a: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GNSS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观测数据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后验样本</a:t>
              </a: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位移识别</a:t>
              </a: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位移提取</a:t>
              </a: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8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126</Words>
  <Application>Microsoft Office PowerPoint</Application>
  <PresentationFormat>宽屏</PresentationFormat>
  <Paragraphs>64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宋体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沈楠</dc:creator>
  <cp:lastModifiedBy>沈楠</cp:lastModifiedBy>
  <cp:revision>42</cp:revision>
  <dcterms:created xsi:type="dcterms:W3CDTF">2020-11-14T01:56:27Z</dcterms:created>
  <dcterms:modified xsi:type="dcterms:W3CDTF">2021-04-08T16:11:56Z</dcterms:modified>
</cp:coreProperties>
</file>